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7BBF59B8_A78688AD.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7.xml" ContentType="application/vnd.openxmlformats-officedocument.presentationml.tags+xml"/>
  <Override PartName="/ppt/notesSlides/notesSlide13.xml" ContentType="application/vnd.openxmlformats-officedocument.presentationml.notesSlide+xml"/>
  <Override PartName="/ppt/tags/tag4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9.xml" ContentType="application/vnd.openxmlformats-officedocument.presentationml.tags+xml"/>
  <Override PartName="/ppt/notesSlides/notesSlide3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5.xml" ContentType="application/vnd.openxmlformats-officedocument.presentationml.notesSlide+xml"/>
  <Override PartName="/ppt/tags/tag5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64"/>
  </p:notesMasterIdLst>
  <p:sldIdLst>
    <p:sldId id="2076138295" r:id="rId7"/>
    <p:sldId id="2076138301" r:id="rId8"/>
    <p:sldId id="2076138325" r:id="rId9"/>
    <p:sldId id="2076138326" r:id="rId10"/>
    <p:sldId id="10052" r:id="rId11"/>
    <p:sldId id="2076138332" r:id="rId12"/>
    <p:sldId id="2076138333" r:id="rId13"/>
    <p:sldId id="2076138327" r:id="rId14"/>
    <p:sldId id="2076137318" r:id="rId15"/>
    <p:sldId id="2076137912" r:id="rId16"/>
    <p:sldId id="2076138311" r:id="rId17"/>
    <p:sldId id="2076138334" r:id="rId18"/>
    <p:sldId id="2076138313" r:id="rId19"/>
    <p:sldId id="2076138324" r:id="rId20"/>
    <p:sldId id="2076138330" r:id="rId21"/>
    <p:sldId id="2076138302" r:id="rId22"/>
    <p:sldId id="1370" r:id="rId23"/>
    <p:sldId id="1841" r:id="rId24"/>
    <p:sldId id="2076138328" r:id="rId25"/>
    <p:sldId id="2076137739" r:id="rId26"/>
    <p:sldId id="2076138331" r:id="rId27"/>
    <p:sldId id="2076138307" r:id="rId28"/>
    <p:sldId id="2076138310" r:id="rId29"/>
    <p:sldId id="2076138308" r:id="rId30"/>
    <p:sldId id="2449" r:id="rId31"/>
    <p:sldId id="2076137913" r:id="rId32"/>
    <p:sldId id="2076138309" r:id="rId33"/>
    <p:sldId id="2076138314" r:id="rId34"/>
    <p:sldId id="2076138315" r:id="rId35"/>
    <p:sldId id="2076138318" r:id="rId36"/>
    <p:sldId id="2076138319" r:id="rId37"/>
    <p:sldId id="2076138316" r:id="rId38"/>
    <p:sldId id="2076138317" r:id="rId39"/>
    <p:sldId id="2076138320" r:id="rId40"/>
    <p:sldId id="2076138321" r:id="rId41"/>
    <p:sldId id="2076138322" r:id="rId42"/>
    <p:sldId id="2076138323" r:id="rId43"/>
    <p:sldId id="2076137914" r:id="rId44"/>
    <p:sldId id="2452" r:id="rId45"/>
    <p:sldId id="2076138312" r:id="rId46"/>
    <p:sldId id="2076138329" r:id="rId47"/>
    <p:sldId id="2076138298" r:id="rId48"/>
    <p:sldId id="2076138299" r:id="rId49"/>
    <p:sldId id="2076138300" r:id="rId50"/>
    <p:sldId id="1387" r:id="rId51"/>
    <p:sldId id="2076138263" r:id="rId52"/>
    <p:sldId id="1385" r:id="rId53"/>
    <p:sldId id="2076138304" r:id="rId54"/>
    <p:sldId id="2076138305" r:id="rId55"/>
    <p:sldId id="2076138306" r:id="rId56"/>
    <p:sldId id="2076138270" r:id="rId57"/>
    <p:sldId id="2076138208" r:id="rId58"/>
    <p:sldId id="2076138271" r:id="rId59"/>
    <p:sldId id="2076138209" r:id="rId60"/>
    <p:sldId id="2076138236" r:id="rId61"/>
    <p:sldId id="2076138225" r:id="rId62"/>
    <p:sldId id="207613822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076138332"/>
            <p14:sldId id="2076138333"/>
            <p14:sldId id="2076138327"/>
            <p14:sldId id="2076137318"/>
            <p14:sldId id="2076137912"/>
            <p14:sldId id="2076138311"/>
            <p14:sldId id="2076138334"/>
            <p14:sldId id="2076138313"/>
            <p14:sldId id="2076138324"/>
            <p14:sldId id="2076138330"/>
            <p14:sldId id="2076138302"/>
            <p14:sldId id="1370"/>
            <p14:sldId id="1841"/>
            <p14:sldId id="2076138328"/>
            <p14:sldId id="2076137739"/>
            <p14:sldId id="2076138331"/>
            <p14:sldId id="2076138307"/>
            <p14:sldId id="2076138310"/>
            <p14:sldId id="2076138308"/>
            <p14:sldId id="2449"/>
            <p14:sldId id="2076137913"/>
            <p14:sldId id="2076138309"/>
            <p14:sldId id="2076138314"/>
            <p14:sldId id="2076138315"/>
            <p14:sldId id="2076138318"/>
            <p14:sldId id="2076138319"/>
            <p14:sldId id="2076138316"/>
            <p14:sldId id="2076138317"/>
            <p14:sldId id="2076138320"/>
            <p14:sldId id="2076138321"/>
            <p14:sldId id="2076138322"/>
            <p14:sldId id="2076138323"/>
            <p14:sldId id="2076137914"/>
            <p14:sldId id="2452"/>
            <p14:sldId id="2076138312"/>
            <p14:sldId id="2076138329"/>
            <p14:sldId id="2076138298"/>
            <p14:sldId id="2076138299"/>
            <p14:sldId id="2076138300"/>
            <p14:sldId id="1387"/>
            <p14:sldId id="2076138263"/>
            <p14:sldId id="1385"/>
            <p14:sldId id="2076138304"/>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59" d="100"/>
          <a:sy n="59" d="100"/>
        </p:scale>
        <p:origin x="1500" y="78"/>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comments/modernComment_7BBF59B8_A78688AD.xml><?xml version="1.0" encoding="utf-8"?>
<p188:cmLst xmlns:a="http://schemas.openxmlformats.org/drawingml/2006/main" xmlns:r="http://schemas.openxmlformats.org/officeDocument/2006/relationships" xmlns:p188="http://schemas.microsoft.com/office/powerpoint/2018/8/main">
  <p188:cm id="{BA717805-78A4-492F-BB8A-097EB58705C9}"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5/26/2021 5:29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5/26/2021 5:29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5:29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5:29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5:29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5:29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5:29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5:29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5:29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5/26/2021 5:29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797570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731542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7BBF59B8_A78688AD.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7.xml"/><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8.xml"/><Relationship Id="rId1" Type="http://schemas.openxmlformats.org/officeDocument/2006/relationships/slideLayout" Target="../slideLayouts/slideLayout36.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Layout" Target="../slideLayouts/slideLayout4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9565192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Tiers/SKUs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189989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160864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TODO</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Best Practices</a:t>
            </a:r>
          </a:p>
          <a:p>
            <a:pPr marL="281677" lvl="1" indent="0">
              <a:buNone/>
            </a:pPr>
            <a:r>
              <a:rPr lang="en-US" sz="1961" dirty="0">
                <a:solidFill>
                  <a:schemeClr val="tx1"/>
                </a:solidFill>
              </a:rPr>
              <a:t>TODO</a:t>
            </a: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412236511"/>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VM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5503142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4239233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Security Center + 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IoT Security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42217018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 + Azure Defender</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41054747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67160596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6170</TotalTime>
  <Words>1388</Words>
  <Application>Microsoft Office PowerPoint</Application>
  <PresentationFormat>Widescreen</PresentationFormat>
  <Paragraphs>379</Paragraphs>
  <Slides>57</Slides>
  <Notes>39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57</vt:i4>
      </vt:variant>
    </vt:vector>
  </HeadingPairs>
  <TitlesOfParts>
    <vt:vector size="69" baseType="lpstr">
      <vt:lpstr>Arial</vt:lpstr>
      <vt:lpstr>Arial Nova</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Azure Defender + Azure Sentinel Better Together!  Day 1</vt:lpstr>
      <vt:lpstr>PowerPoint Presentation</vt:lpstr>
      <vt:lpstr>Security Center + Azure Defender</vt:lpstr>
      <vt:lpstr>Azure Security Center</vt:lpstr>
      <vt:lpstr>Azure Security Center</vt:lpstr>
      <vt:lpstr>Cloud Security</vt:lpstr>
      <vt:lpstr>Community Repository</vt:lpstr>
      <vt:lpstr>Azure Defender</vt:lpstr>
      <vt:lpstr>Azure Defender</vt:lpstr>
      <vt:lpstr>Log Analytics</vt:lpstr>
      <vt:lpstr>Log Analytics</vt:lpstr>
      <vt:lpstr>Log Analytics – Tiers/SKUs</vt:lpstr>
      <vt:lpstr>Azure Agents</vt:lpstr>
      <vt:lpstr>Solutions</vt:lpstr>
      <vt:lpstr>PowerPoint Presentation</vt:lpstr>
      <vt:lpstr>PowerPoint Presentation</vt:lpstr>
      <vt:lpstr>Azure Defender Solutions</vt:lpstr>
      <vt:lpstr>Agenda</vt:lpstr>
      <vt:lpstr>VM + SQL Vulnerability Assessments</vt:lpstr>
      <vt:lpstr>Azure Defender – VM Vulnerability </vt:lpstr>
      <vt:lpstr>Qualys Scanner</vt:lpstr>
      <vt:lpstr>Azure Defender – SQL Vulnerability </vt:lpstr>
      <vt:lpstr>File Integrity</vt:lpstr>
      <vt:lpstr>File Integrity</vt:lpstr>
      <vt:lpstr>Pop Quiz</vt:lpstr>
      <vt:lpstr>Container Image Scanning</vt:lpstr>
      <vt:lpstr>Container Image Scanning</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IoT Security</vt:lpstr>
      <vt:lpstr>IoT Security</vt:lpstr>
      <vt:lpstr>Best Practices</vt:lpstr>
      <vt:lpstr>Question…</vt:lpstr>
      <vt:lpstr>Best Practices</vt:lpstr>
      <vt:lpstr>Session and Lab Environment</vt:lpstr>
      <vt:lpstr>PowerPoint Presentation</vt:lpstr>
      <vt:lpstr>PowerPoint Presentation</vt:lpstr>
      <vt:lpstr>PowerPoint Presentation</vt:lpstr>
      <vt:lpstr>PowerPoint Presentation</vt:lpstr>
      <vt:lpstr>DEMO: How to whiteboard designs</vt:lpstr>
      <vt:lpstr>Breakout Activity:  Data Lake Design &amp; Security Considerations </vt:lpstr>
      <vt:lpstr>DEMO: How to access your lab environment</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214</cp:revision>
  <dcterms:created xsi:type="dcterms:W3CDTF">2020-05-01T23:34:12Z</dcterms:created>
  <dcterms:modified xsi:type="dcterms:W3CDTF">2021-05-27T00:30:25Z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